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35A6-7040-4593-B23A-D653AB30CB4C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7BD3-ED1A-4B13-BFE5-ACA2F13CA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1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D35A6-7040-4593-B23A-D653AB30CB4C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37BD3-ED1A-4B13-BFE5-ACA2F13CA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1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Hypertriglyceridemia:</a:t>
            </a:r>
            <a:endParaRPr lang="en-US" sz="2000" dirty="0" smtClean="0">
              <a:solidFill>
                <a:srgbClr val="8E140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09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4445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Safety of Omega-3 Fatty Acids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30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4000" smtClean="0">
                <a:solidFill>
                  <a:schemeClr val="accent5"/>
                </a:solidFill>
              </a:rPr>
              <a:t>Prescription-only Omega-3s vs </a:t>
            </a:r>
            <a:br>
              <a:rPr lang="en-US" altLang="en-US" sz="4000" smtClean="0">
                <a:solidFill>
                  <a:schemeClr val="accent5"/>
                </a:solidFill>
              </a:rPr>
            </a:br>
            <a:r>
              <a:rPr lang="en-US" altLang="en-US" sz="4000" smtClean="0">
                <a:solidFill>
                  <a:schemeClr val="accent5"/>
                </a:solidFill>
              </a:rPr>
              <a:t>Dietary Supplement Omega-3s</a:t>
            </a:r>
            <a:endParaRPr lang="en-US" altLang="en-US" sz="4000" dirty="0" smtClean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45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60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27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92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89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24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2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3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>
                <a:cs typeface="Arial" charset="0"/>
              </a:rPr>
              <a:t>Meta-analysis of 61 Studies</a:t>
            </a:r>
            <a:br>
              <a:rPr lang="en-US" sz="4000" smtClean="0">
                <a:cs typeface="Arial" charset="0"/>
              </a:rPr>
            </a:br>
            <a:r>
              <a:rPr lang="en-US" sz="3400" i="1" smtClean="0">
                <a:cs typeface="Arial" charset="0"/>
              </a:rPr>
              <a:t>TGs Associated With CVD, All-cause Mortality</a:t>
            </a:r>
            <a:endParaRPr lang="en-US" sz="3400" i="1" dirty="0"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3827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>
                <a:cs typeface="Arial" panose="020B0604020202020204" pitchFamily="34" charset="0"/>
              </a:rPr>
              <a:t>Secondary Causes of Hypertriglyceridemia</a:t>
            </a:r>
            <a:endParaRPr lang="en-US" sz="4000" dirty="0" smtClean="0"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1189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4000" smtClean="0">
                <a:solidFill>
                  <a:schemeClr val="accent5"/>
                </a:solidFill>
              </a:rPr>
              <a:t>Lipid Effects of Drug Classes in Dyslipidemia and Hypertriglyceridemia</a:t>
            </a:r>
            <a:endParaRPr lang="en-US" altLang="en-US" sz="4000" dirty="0" smtClean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55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06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200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Omega-3 Fatty Acids</a:t>
            </a:r>
            <a:r>
              <a:rPr lang="en-US" smtClean="0"/>
              <a:t/>
            </a:r>
            <a:br>
              <a:rPr lang="en-US" smtClean="0"/>
            </a:br>
            <a:r>
              <a:rPr lang="en-US" i="1" smtClean="0"/>
              <a:t>Mechanism of Action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68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Select </a:t>
            </a:r>
            <a:r>
              <a:rPr lang="en-US" sz="4000" smtClean="0">
                <a:sym typeface="Symbol"/>
              </a:rPr>
              <a:t>Omega</a:t>
            </a:r>
            <a:r>
              <a:rPr lang="en-GB" sz="4000" smtClean="0"/>
              <a:t>-3 Outcomes Studies</a:t>
            </a: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34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On-screen Show (4:3)</PresentationFormat>
  <Paragraphs>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Office Theme</vt:lpstr>
      <vt:lpstr>Hypertriglyceridemia:</vt:lpstr>
      <vt:lpstr>PowerPoint Presentation</vt:lpstr>
      <vt:lpstr>Meta-analysis of 61 Studies TGs Associated With CVD, All-cause Mortality</vt:lpstr>
      <vt:lpstr>Secondary Causes of Hypertriglyceridemia</vt:lpstr>
      <vt:lpstr>Lipid Effects of Drug Classes in Dyslipidemia and Hypertriglyceridemia</vt:lpstr>
      <vt:lpstr>PowerPoint Presentation</vt:lpstr>
      <vt:lpstr>PowerPoint Presentation</vt:lpstr>
      <vt:lpstr>Omega-3 Fatty Acids Mechanism of Action</vt:lpstr>
      <vt:lpstr>Select Omega-3 Outcomes Studies</vt:lpstr>
      <vt:lpstr>PowerPoint Presentation</vt:lpstr>
      <vt:lpstr>Safety of Omega-3 Fatty Acids</vt:lpstr>
      <vt:lpstr>Prescription-only Omega-3s vs  Dietary Supplement Omega-3s</vt:lpstr>
      <vt:lpstr>Abbreviations</vt:lpstr>
      <vt:lpstr>Abbreviations (cont)</vt:lpstr>
      <vt:lpstr>Abbreviations (cont)</vt:lpstr>
      <vt:lpstr>References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Hypertriglyceridemia:</dc:title>
  <dc:creator>Tulley, Kathleen</dc:creator>
  <cp:lastModifiedBy>Tulley, Kathleen</cp:lastModifiedBy>
  <cp:revision>1</cp:revision>
  <dcterms:created xsi:type="dcterms:W3CDTF">2015-03-17T18:40:00Z</dcterms:created>
  <dcterms:modified xsi:type="dcterms:W3CDTF">2015-03-17T18:40:00Z</dcterms:modified>
</cp:coreProperties>
</file>